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1748" r:id="rId3"/>
    <p:sldId id="1749" r:id="rId4"/>
    <p:sldId id="1753" r:id="rId5"/>
    <p:sldId id="1750" r:id="rId6"/>
    <p:sldId id="1751" r:id="rId7"/>
    <p:sldId id="1752" r:id="rId8"/>
    <p:sldId id="1754" r:id="rId9"/>
    <p:sldId id="1755" r:id="rId10"/>
  </p:sldIdLst>
  <p:sldSz cx="12192000" cy="6858000"/>
  <p:notesSz cx="6858000" cy="9144000"/>
  <p:defaultTextStyle>
    <a:defPPr>
      <a:defRPr lang="zh-TW"/>
    </a:defPPr>
    <a:lvl1pPr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DCE"/>
    <a:srgbClr val="FFEBB9"/>
    <a:srgbClr val="FFF1CC"/>
    <a:srgbClr val="FFFFCC"/>
    <a:srgbClr val="F0F0CF"/>
    <a:srgbClr val="EDE6D3"/>
    <a:srgbClr val="FFFFFF"/>
    <a:srgbClr val="FFF9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3040" autoAdjust="0"/>
  </p:normalViewPr>
  <p:slideViewPr>
    <p:cSldViewPr snapToGrid="0">
      <p:cViewPr varScale="1">
        <p:scale>
          <a:sx n="89" d="100"/>
          <a:sy n="89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04"/>
    </p:cViewPr>
  </p:sorterViewPr>
  <p:notesViewPr>
    <p:cSldViewPr snapToGrid="0">
      <p:cViewPr varScale="1">
        <p:scale>
          <a:sx n="83" d="100"/>
          <a:sy n="83" d="100"/>
        </p:scale>
        <p:origin x="393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7F68B10D-48DE-467A-A0A1-E84516088C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D4DA6FA-74AA-4810-B18B-9C89C0C6687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F4DB4-0E61-455F-A89D-C1D2A7D8EF3D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BA87AA9-9B30-4905-981A-0E18A6F7CA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B8AFC60-8DD9-467F-B2AB-6210F622B9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F3028-00F3-414D-A87C-33596C1AA4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733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80823-2766-4824-901A-C85DD95A85AB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03B31-0101-4002-BDD0-B3B7188B55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088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58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63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250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25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507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585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844800" y="2438400"/>
            <a:ext cx="7924800" cy="1143000"/>
          </a:xfrm>
        </p:spPr>
        <p:txBody>
          <a:bodyPr/>
          <a:lstStyle>
            <a:lvl1pPr algn="r">
              <a:defRPr sz="4800">
                <a:latin typeface="Cooper Black" pitchFamily="18" charset="0"/>
              </a:defRPr>
            </a:lvl1pPr>
          </a:lstStyle>
          <a:p>
            <a:pPr lvl="0"/>
            <a:r>
              <a:rPr lang="zh-TW" altLang="en-US" noProof="0"/>
              <a:t>按一下以編輯母片標題樣式</a:t>
            </a:r>
            <a:endParaRPr lang="en-US" altLang="zh-TW" noProof="0"/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844800" y="3810001"/>
            <a:ext cx="7924800" cy="9747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600">
                <a:solidFill>
                  <a:srgbClr val="004A48"/>
                </a:solidFill>
                <a:latin typeface="Cooper Black" pitchFamily="18" charset="0"/>
              </a:defRPr>
            </a:lvl1pPr>
          </a:lstStyle>
          <a:p>
            <a:pPr lvl="0"/>
            <a:r>
              <a:rPr lang="zh-TW" altLang="en-US" noProof="0"/>
              <a:t>按一下以編輯母片子標題樣式</a:t>
            </a:r>
            <a:endParaRPr lang="en-US" altLang="zh-TW" noProof="0"/>
          </a:p>
        </p:txBody>
      </p:sp>
      <p:sp>
        <p:nvSpPr>
          <p:cNvPr id="15367" name="Line 1031"/>
          <p:cNvSpPr>
            <a:spLocks noChangeShapeType="1"/>
          </p:cNvSpPr>
          <p:nvPr/>
        </p:nvSpPr>
        <p:spPr bwMode="gray">
          <a:xfrm>
            <a:off x="1524000" y="3200400"/>
            <a:ext cx="0" cy="1676400"/>
          </a:xfrm>
          <a:prstGeom prst="line">
            <a:avLst/>
          </a:prstGeom>
          <a:noFill/>
          <a:ln w="28575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 sz="1800"/>
          </a:p>
        </p:txBody>
      </p:sp>
      <p:sp>
        <p:nvSpPr>
          <p:cNvPr id="15368" name="Rectangle 1032"/>
          <p:cNvSpPr>
            <a:spLocks noChangeArrowheads="1"/>
          </p:cNvSpPr>
          <p:nvPr/>
        </p:nvSpPr>
        <p:spPr bwMode="gray">
          <a:xfrm>
            <a:off x="1219201" y="3702050"/>
            <a:ext cx="9596967" cy="31750"/>
          </a:xfrm>
          <a:prstGeom prst="rect">
            <a:avLst/>
          </a:prstGeom>
          <a:gradFill rotWithShape="0">
            <a:gsLst>
              <a:gs pos="0">
                <a:srgbClr val="00ECAE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5369" name="Rectangle 1033"/>
          <p:cNvSpPr>
            <a:spLocks noChangeArrowheads="1"/>
          </p:cNvSpPr>
          <p:nvPr/>
        </p:nvSpPr>
        <p:spPr bwMode="gray">
          <a:xfrm>
            <a:off x="0" y="0"/>
            <a:ext cx="12192000" cy="3048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FF6AD874-D8FA-42DE-AF84-7C1AC26DEE9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2" t="9571" r="8072" b="9922"/>
          <a:stretch/>
        </p:blipFill>
        <p:spPr>
          <a:xfrm>
            <a:off x="9588259" y="304800"/>
            <a:ext cx="2455817" cy="1417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64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324379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58267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3142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045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ChangeArrowheads="1"/>
          </p:cNvSpPr>
          <p:nvPr/>
        </p:nvSpPr>
        <p:spPr bwMode="gray">
          <a:xfrm>
            <a:off x="2051051" y="330201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39" name="Rectangle 1027"/>
          <p:cNvSpPr>
            <a:spLocks noChangeArrowheads="1"/>
          </p:cNvSpPr>
          <p:nvPr/>
        </p:nvSpPr>
        <p:spPr bwMode="gray">
          <a:xfrm>
            <a:off x="628651" y="1016000"/>
            <a:ext cx="10968567" cy="31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0" name="Rectangle 1028"/>
          <p:cNvSpPr>
            <a:spLocks noGrp="1" noChangeArrowheads="1"/>
          </p:cNvSpPr>
          <p:nvPr>
            <p:ph type="title"/>
          </p:nvPr>
        </p:nvSpPr>
        <p:spPr bwMode="auto">
          <a:xfrm>
            <a:off x="2355851" y="254000"/>
            <a:ext cx="955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  <a:endParaRPr lang="en-US" altLang="zh-TW" dirty="0"/>
          </a:p>
        </p:txBody>
      </p:sp>
      <p:sp>
        <p:nvSpPr>
          <p:cNvPr id="14341" name="Rectangle 10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8251" y="1341439"/>
            <a:ext cx="10344149" cy="474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</p:txBody>
      </p:sp>
      <p:sp>
        <p:nvSpPr>
          <p:cNvPr id="14346" name="Rectangle 1034"/>
          <p:cNvSpPr>
            <a:spLocks noChangeArrowheads="1"/>
          </p:cNvSpPr>
          <p:nvPr/>
        </p:nvSpPr>
        <p:spPr bwMode="gray">
          <a:xfrm>
            <a:off x="2051051" y="330201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7" name="Rectangle 1035"/>
          <p:cNvSpPr>
            <a:spLocks noChangeArrowheads="1"/>
          </p:cNvSpPr>
          <p:nvPr/>
        </p:nvSpPr>
        <p:spPr bwMode="gray">
          <a:xfrm>
            <a:off x="628651" y="1016000"/>
            <a:ext cx="10968567" cy="31750"/>
          </a:xfrm>
          <a:prstGeom prst="rect">
            <a:avLst/>
          </a:prstGeom>
          <a:solidFill>
            <a:srgbClr val="3F8D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8" name="Rectangle 1036"/>
          <p:cNvSpPr>
            <a:spLocks noChangeArrowheads="1"/>
          </p:cNvSpPr>
          <p:nvPr/>
        </p:nvSpPr>
        <p:spPr bwMode="gray">
          <a:xfrm>
            <a:off x="4692651" y="1092200"/>
            <a:ext cx="5278967" cy="31750"/>
          </a:xfrm>
          <a:prstGeom prst="rect">
            <a:avLst/>
          </a:prstGeom>
          <a:gradFill rotWithShape="0">
            <a:gsLst>
              <a:gs pos="0">
                <a:srgbClr val="3F8DA5"/>
              </a:gs>
              <a:gs pos="100000">
                <a:srgbClr val="9BCA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9" name="Rectangle 1037"/>
          <p:cNvSpPr>
            <a:spLocks noChangeArrowheads="1"/>
          </p:cNvSpPr>
          <p:nvPr/>
        </p:nvSpPr>
        <p:spPr bwMode="gray">
          <a:xfrm>
            <a:off x="7429501" y="1187450"/>
            <a:ext cx="3359151" cy="31750"/>
          </a:xfrm>
          <a:prstGeom prst="rect">
            <a:avLst/>
          </a:prstGeom>
          <a:solidFill>
            <a:srgbClr val="A1CD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51" name="Text Box 1039"/>
          <p:cNvSpPr txBox="1">
            <a:spLocks noChangeArrowheads="1"/>
          </p:cNvSpPr>
          <p:nvPr/>
        </p:nvSpPr>
        <p:spPr bwMode="auto">
          <a:xfrm>
            <a:off x="0" y="6553200"/>
            <a:ext cx="12192000" cy="304800"/>
          </a:xfrm>
          <a:prstGeom prst="rect">
            <a:avLst/>
          </a:prstGeom>
          <a:gradFill rotWithShape="1">
            <a:gsLst>
              <a:gs pos="0">
                <a:schemeClr val="folHlink">
                  <a:alpha val="30000"/>
                </a:schemeClr>
              </a:gs>
              <a:gs pos="100000">
                <a:srgbClr val="FFFFFF">
                  <a:alpha val="50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zh-TW" sz="1400" b="0" dirty="0">
                <a:solidFill>
                  <a:srgbClr val="0099FF"/>
                </a:solidFill>
                <a:latin typeface="Tahoma" pitchFamily="34" charset="0"/>
              </a:rPr>
              <a:t>Systems and Information Management Section                                                                                                                                       </a:t>
            </a:r>
            <a:fld id="{31E2B235-92EF-45A9-A86E-39DDFF18DA9B}" type="slidenum">
              <a:rPr kumimoji="1" lang="en-US" altLang="zh-TW" sz="1400" b="0">
                <a:solidFill>
                  <a:srgbClr val="0099FF"/>
                </a:solidFill>
                <a:latin typeface="Tahoma" pitchFamily="34" charset="0"/>
              </a:rPr>
              <a:pPr>
                <a:spcBef>
                  <a:spcPct val="50000"/>
                </a:spcBef>
                <a:buClrTx/>
                <a:buSzTx/>
                <a:buFontTx/>
                <a:buNone/>
              </a:pPr>
              <a:t>‹#›</a:t>
            </a:fld>
            <a:endParaRPr kumimoji="1" lang="en-US" altLang="zh-TW" sz="1400" b="0" dirty="0">
              <a:solidFill>
                <a:srgbClr val="0099FF"/>
              </a:solidFill>
              <a:latin typeface="Tahoma" pitchFamily="34" charset="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7431E292-2C6C-4DF0-B7B1-C3E68A323EF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4" t="11586" r="11385" b="11938"/>
          <a:stretch/>
        </p:blipFill>
        <p:spPr>
          <a:xfrm>
            <a:off x="486833" y="84139"/>
            <a:ext cx="1502835" cy="866461"/>
          </a:xfrm>
          <a:prstGeom prst="rect">
            <a:avLst/>
          </a:prstGeom>
        </p:spPr>
      </p:pic>
      <p:pic>
        <p:nvPicPr>
          <p:cNvPr id="13" name="圖片 12">
            <a:extLst>
              <a:ext uri="{FF2B5EF4-FFF2-40B4-BE49-F238E27FC236}">
                <a16:creationId xmlns:a16="http://schemas.microsoft.com/office/drawing/2014/main" id="{6F60A853-C8F7-42AD-B38A-CE99CDDD652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378" y="3019838"/>
            <a:ext cx="1499746" cy="406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00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800">
          <a:solidFill>
            <a:srgbClr val="66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0099"/>
        </a:buClr>
        <a:buSzPct val="55000"/>
        <a:buFont typeface="Wingdings" pitchFamily="2" charset="2"/>
        <a:buChar char="n"/>
        <a:defRPr sz="2400">
          <a:solidFill>
            <a:srgbClr val="9900CC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6600CC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>
          <a:solidFill>
            <a:srgbClr val="33339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63B226-D8C5-45DD-9C98-ECFA0C4125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4800" y="2438400"/>
            <a:ext cx="7924800" cy="1143000"/>
          </a:xfrm>
        </p:spPr>
        <p:txBody>
          <a:bodyPr/>
          <a:lstStyle/>
          <a:p>
            <a:r>
              <a:rPr lang="zh-TW" altLang="en-US" dirty="0">
                <a:solidFill>
                  <a:srgbClr val="7030A0"/>
                </a:solidFill>
                <a:latin typeface="+mn-ea"/>
              </a:rPr>
              <a:t>報告管理模組</a:t>
            </a:r>
            <a:endParaRPr 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C1CE84A8-76BA-4A5B-B9C8-15717015082C}"/>
              </a:ext>
            </a:extLst>
          </p:cNvPr>
          <p:cNvSpPr/>
          <p:nvPr/>
        </p:nvSpPr>
        <p:spPr>
          <a:xfrm>
            <a:off x="466725" y="5635080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kumimoji="1" lang="zh-TW" altLang="en-US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教育局</a:t>
            </a:r>
          </a:p>
          <a:p>
            <a:pPr>
              <a:defRPr/>
            </a:pPr>
            <a:r>
              <a:rPr kumimoji="1" lang="zh-TW" altLang="en-US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系統及資訊管理組</a:t>
            </a:r>
          </a:p>
        </p:txBody>
      </p:sp>
    </p:spTree>
    <p:extLst>
      <p:ext uri="{BB962C8B-B14F-4D97-AF65-F5344CB8AC3E}">
        <p14:creationId xmlns:p14="http://schemas.microsoft.com/office/powerpoint/2010/main" val="406891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>
            <a:extLst>
              <a:ext uri="{FF2B5EF4-FFF2-40B4-BE49-F238E27FC236}">
                <a16:creationId xmlns:a16="http://schemas.microsoft.com/office/drawing/2014/main" id="{697C8C2A-BA58-C45A-93F6-102F4FE6AC42}"/>
              </a:ext>
            </a:extLst>
          </p:cNvPr>
          <p:cNvSpPr txBox="1">
            <a:spLocks/>
          </p:cNvSpPr>
          <p:nvPr/>
        </p:nvSpPr>
        <p:spPr bwMode="auto">
          <a:xfrm>
            <a:off x="2355851" y="254000"/>
            <a:ext cx="955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9pPr>
          </a:lstStyle>
          <a:p>
            <a:pPr>
              <a:buClrTx/>
              <a:buSzTx/>
              <a:buFontTx/>
            </a:pPr>
            <a:r>
              <a:rPr lang="zh-TW" altLang="en-US" dirty="0"/>
              <a:t>本片簡介</a:t>
            </a:r>
            <a:endParaRPr lang="zh-HK" altLang="en-US" kern="0" dirty="0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9D67D088-0B3F-4300-938B-7965B7A72499}"/>
              </a:ext>
            </a:extLst>
          </p:cNvPr>
          <p:cNvSpPr txBox="1"/>
          <p:nvPr/>
        </p:nvSpPr>
        <p:spPr>
          <a:xfrm>
            <a:off x="760079" y="1576121"/>
            <a:ext cx="10597773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/>
              <a:t>本短片主要預告報告管理模組新介面，並介紹模組已優化的功能。</a:t>
            </a:r>
            <a:endParaRPr lang="en-US" sz="2800" dirty="0"/>
          </a:p>
          <a:p>
            <a:endParaRPr lang="en-US" dirty="0"/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C2B2A470-F130-4F07-AC9A-663A9C695DDA}"/>
              </a:ext>
            </a:extLst>
          </p:cNvPr>
          <p:cNvGrpSpPr/>
          <p:nvPr/>
        </p:nvGrpSpPr>
        <p:grpSpPr>
          <a:xfrm>
            <a:off x="603150" y="3429000"/>
            <a:ext cx="5190837" cy="2927927"/>
            <a:chOff x="117695" y="1461588"/>
            <a:chExt cx="5978305" cy="3771665"/>
          </a:xfrm>
        </p:grpSpPr>
        <p:pic>
          <p:nvPicPr>
            <p:cNvPr id="10" name="圖片 9">
              <a:extLst>
                <a:ext uri="{FF2B5EF4-FFF2-40B4-BE49-F238E27FC236}">
                  <a16:creationId xmlns:a16="http://schemas.microsoft.com/office/drawing/2014/main" id="{B1ACCEE1-0235-40EE-AB20-A4BDE67619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486" y="1974116"/>
              <a:ext cx="5896514" cy="3259137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</p:pic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81C30D89-2EA1-4BC2-AE37-1E87A25BB2BE}"/>
                </a:ext>
              </a:extLst>
            </p:cNvPr>
            <p:cNvSpPr txBox="1"/>
            <p:nvPr/>
          </p:nvSpPr>
          <p:spPr>
            <a:xfrm>
              <a:off x="117695" y="1461588"/>
              <a:ext cx="230402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W</a:t>
              </a:r>
              <a:r>
                <a:rPr lang="en-HK" dirty="0" err="1">
                  <a:solidFill>
                    <a:schemeClr val="tx1"/>
                  </a:solidFill>
                </a:rPr>
                <a:t>ebSAMS</a:t>
              </a:r>
              <a:r>
                <a:rPr lang="zh-TW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TW" dirty="0">
                  <a:solidFill>
                    <a:schemeClr val="tx1"/>
                  </a:solidFill>
                </a:rPr>
                <a:t>3.1</a:t>
              </a:r>
              <a:r>
                <a:rPr lang="zh-TW" altLang="en-US" dirty="0">
                  <a:solidFill>
                    <a:schemeClr val="tx1"/>
                  </a:solidFill>
                </a:rPr>
                <a:t>版本</a:t>
              </a:r>
              <a:endParaRPr lang="en-HK" altLang="zh-TW" dirty="0">
                <a:solidFill>
                  <a:schemeClr val="tx1"/>
                </a:solidFill>
              </a:endParaRPr>
            </a:p>
            <a:p>
              <a:endParaRPr lang="en-US" dirty="0"/>
            </a:p>
          </p:txBody>
        </p:sp>
      </p:grpSp>
      <p:grpSp>
        <p:nvGrpSpPr>
          <p:cNvPr id="3" name="群組 2">
            <a:extLst>
              <a:ext uri="{FF2B5EF4-FFF2-40B4-BE49-F238E27FC236}">
                <a16:creationId xmlns:a16="http://schemas.microsoft.com/office/drawing/2014/main" id="{798583E6-1F90-47C3-844D-37755D5D94D9}"/>
              </a:ext>
            </a:extLst>
          </p:cNvPr>
          <p:cNvGrpSpPr/>
          <p:nvPr/>
        </p:nvGrpSpPr>
        <p:grpSpPr>
          <a:xfrm>
            <a:off x="5950916" y="3343564"/>
            <a:ext cx="5443969" cy="3186545"/>
            <a:chOff x="6058967" y="3412362"/>
            <a:chExt cx="5195526" cy="3065388"/>
          </a:xfrm>
        </p:grpSpPr>
        <p:pic>
          <p:nvPicPr>
            <p:cNvPr id="13" name="圖片 12">
              <a:extLst>
                <a:ext uri="{FF2B5EF4-FFF2-40B4-BE49-F238E27FC236}">
                  <a16:creationId xmlns:a16="http://schemas.microsoft.com/office/drawing/2014/main" id="{6DEC45B2-C99D-4442-8D53-989172CCE5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58967" y="3826873"/>
              <a:ext cx="5195526" cy="2650877"/>
            </a:xfrm>
            <a:prstGeom prst="rect">
              <a:avLst/>
            </a:prstGeom>
          </p:spPr>
        </p:pic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888B0135-8F36-4A68-A102-B9373937460A}"/>
                </a:ext>
              </a:extLst>
            </p:cNvPr>
            <p:cNvSpPr txBox="1"/>
            <p:nvPr/>
          </p:nvSpPr>
          <p:spPr>
            <a:xfrm>
              <a:off x="6058967" y="3412362"/>
              <a:ext cx="121058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>
                  <a:solidFill>
                    <a:schemeClr val="tx1"/>
                  </a:solidFill>
                </a:rPr>
                <a:t>優化版本</a:t>
              </a:r>
              <a:endParaRPr lang="en-HK" altLang="zh-TW" dirty="0">
                <a:solidFill>
                  <a:schemeClr val="tx1"/>
                </a:solidFill>
              </a:endParaRPr>
            </a:p>
            <a:p>
              <a:endParaRPr lang="en-US" dirty="0"/>
            </a:p>
          </p:txBody>
        </p:sp>
      </p:grp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724CDDD-F8CF-494E-A95F-34A84C9E1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20563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群組 13">
            <a:extLst>
              <a:ext uri="{FF2B5EF4-FFF2-40B4-BE49-F238E27FC236}">
                <a16:creationId xmlns:a16="http://schemas.microsoft.com/office/drawing/2014/main" id="{D477372D-9165-4434-B0C9-D5FFF5FD5324}"/>
              </a:ext>
            </a:extLst>
          </p:cNvPr>
          <p:cNvGrpSpPr/>
          <p:nvPr/>
        </p:nvGrpSpPr>
        <p:grpSpPr>
          <a:xfrm>
            <a:off x="117695" y="1461588"/>
            <a:ext cx="5978305" cy="3548120"/>
            <a:chOff x="117695" y="1461588"/>
            <a:chExt cx="5978305" cy="3771665"/>
          </a:xfrm>
        </p:grpSpPr>
        <p:grpSp>
          <p:nvGrpSpPr>
            <p:cNvPr id="9" name="群組 8">
              <a:extLst>
                <a:ext uri="{FF2B5EF4-FFF2-40B4-BE49-F238E27FC236}">
                  <a16:creationId xmlns:a16="http://schemas.microsoft.com/office/drawing/2014/main" id="{36048BC5-87E2-45EF-BFFD-2533AB650EE7}"/>
                </a:ext>
              </a:extLst>
            </p:cNvPr>
            <p:cNvGrpSpPr/>
            <p:nvPr/>
          </p:nvGrpSpPr>
          <p:grpSpPr>
            <a:xfrm>
              <a:off x="199486" y="1974116"/>
              <a:ext cx="5896514" cy="3259137"/>
              <a:chOff x="2638606" y="1086707"/>
              <a:chExt cx="7632006" cy="3259137"/>
            </a:xfrm>
          </p:grpSpPr>
          <p:pic>
            <p:nvPicPr>
              <p:cNvPr id="5" name="圖片 4">
                <a:extLst>
                  <a:ext uri="{FF2B5EF4-FFF2-40B4-BE49-F238E27FC236}">
                    <a16:creationId xmlns:a16="http://schemas.microsoft.com/office/drawing/2014/main" id="{7DDF5FA7-79BB-4861-8360-4AA1A67578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38606" y="1086707"/>
                <a:ext cx="7632006" cy="3259137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</p:pic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718D8B18-987A-467D-B6AD-F7363ECE4810}"/>
                  </a:ext>
                </a:extLst>
              </p:cNvPr>
              <p:cNvSpPr/>
              <p:nvPr/>
            </p:nvSpPr>
            <p:spPr bwMode="auto">
              <a:xfrm>
                <a:off x="2638606" y="3572352"/>
                <a:ext cx="1877292" cy="376469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itchFamily="2" charset="2"/>
                  <a:buNone/>
                  <a:tabLst/>
                </a:pPr>
                <a:endParaRPr kumimoji="0" lang="zh-HK" altLang="en-US" sz="2000" b="1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Trebuchet MS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827BF6BD-EE17-40BA-A0A0-BB918C8D3244}"/>
                </a:ext>
              </a:extLst>
            </p:cNvPr>
            <p:cNvSpPr txBox="1"/>
            <p:nvPr/>
          </p:nvSpPr>
          <p:spPr>
            <a:xfrm>
              <a:off x="117695" y="1461588"/>
              <a:ext cx="230402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W</a:t>
              </a:r>
              <a:r>
                <a:rPr lang="en-HK" dirty="0" err="1">
                  <a:solidFill>
                    <a:schemeClr val="tx1"/>
                  </a:solidFill>
                </a:rPr>
                <a:t>ebSAMS</a:t>
              </a:r>
              <a:r>
                <a:rPr lang="zh-TW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TW" dirty="0">
                  <a:solidFill>
                    <a:schemeClr val="tx1"/>
                  </a:solidFill>
                </a:rPr>
                <a:t>3.1</a:t>
              </a:r>
              <a:r>
                <a:rPr lang="zh-TW" altLang="en-US" dirty="0">
                  <a:solidFill>
                    <a:schemeClr val="tx1"/>
                  </a:solidFill>
                </a:rPr>
                <a:t>版本</a:t>
              </a:r>
              <a:endParaRPr lang="en-HK" altLang="zh-TW" dirty="0">
                <a:solidFill>
                  <a:schemeClr val="tx1"/>
                </a:solidFill>
              </a:endParaRPr>
            </a:p>
            <a:p>
              <a:endParaRPr lang="en-US" dirty="0"/>
            </a:p>
          </p:txBody>
        </p:sp>
      </p:grpSp>
      <p:grpSp>
        <p:nvGrpSpPr>
          <p:cNvPr id="4" name="群組 3">
            <a:extLst>
              <a:ext uri="{FF2B5EF4-FFF2-40B4-BE49-F238E27FC236}">
                <a16:creationId xmlns:a16="http://schemas.microsoft.com/office/drawing/2014/main" id="{7FFD41E0-240E-45F2-8AA2-017AF1C8F697}"/>
              </a:ext>
            </a:extLst>
          </p:cNvPr>
          <p:cNvGrpSpPr/>
          <p:nvPr/>
        </p:nvGrpSpPr>
        <p:grpSpPr>
          <a:xfrm>
            <a:off x="4789283" y="3114392"/>
            <a:ext cx="6591937" cy="3363358"/>
            <a:chOff x="3924675" y="3509731"/>
            <a:chExt cx="7763958" cy="3315163"/>
          </a:xfrm>
        </p:grpSpPr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F7A3A3FA-E02C-4AE0-BADB-C7B79A0F19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924675" y="3509731"/>
              <a:ext cx="7763958" cy="3315163"/>
            </a:xfrm>
            <a:prstGeom prst="rect">
              <a:avLst/>
            </a:prstGeom>
          </p:spPr>
        </p:pic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8C268922-29CB-4B13-9834-098649D58DB1}"/>
                </a:ext>
              </a:extLst>
            </p:cNvPr>
            <p:cNvSpPr/>
            <p:nvPr/>
          </p:nvSpPr>
          <p:spPr bwMode="auto">
            <a:xfrm>
              <a:off x="3974681" y="4660668"/>
              <a:ext cx="1826044" cy="376469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zh-HK" alt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id="{1B5E07CE-47BC-459E-8CE2-DED0BF2CE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報告管理 </a:t>
            </a:r>
            <a:r>
              <a:rPr lang="en-US" altLang="zh-TW" dirty="0"/>
              <a:t>-&gt; </a:t>
            </a:r>
            <a:r>
              <a:rPr lang="zh-TW" altLang="en-US" dirty="0"/>
              <a:t>編修範本</a:t>
            </a:r>
            <a:endParaRPr lang="zh-HK" altLang="en-US" dirty="0"/>
          </a:p>
        </p:txBody>
      </p: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61137AC9-B6B5-4C3B-B296-8C2CFB224694}"/>
              </a:ext>
            </a:extLst>
          </p:cNvPr>
          <p:cNvGrpSpPr/>
          <p:nvPr/>
        </p:nvGrpSpPr>
        <p:grpSpPr>
          <a:xfrm>
            <a:off x="7441949" y="1461588"/>
            <a:ext cx="3640506" cy="1459211"/>
            <a:chOff x="6337426" y="1428844"/>
            <a:chExt cx="5043794" cy="1459211"/>
          </a:xfrm>
        </p:grpSpPr>
        <p:sp>
          <p:nvSpPr>
            <p:cNvPr id="11" name="語音泡泡: 矩形 10">
              <a:extLst>
                <a:ext uri="{FF2B5EF4-FFF2-40B4-BE49-F238E27FC236}">
                  <a16:creationId xmlns:a16="http://schemas.microsoft.com/office/drawing/2014/main" id="{B32647A6-2F32-4A92-A3A9-DC1445352906}"/>
                </a:ext>
              </a:extLst>
            </p:cNvPr>
            <p:cNvSpPr/>
            <p:nvPr/>
          </p:nvSpPr>
          <p:spPr bwMode="auto">
            <a:xfrm>
              <a:off x="6337426" y="1428844"/>
              <a:ext cx="5043794" cy="1459211"/>
            </a:xfrm>
            <a:prstGeom prst="wedgeRectCallout">
              <a:avLst>
                <a:gd name="adj1" fmla="val -77843"/>
                <a:gd name="adj2" fmla="val 145481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FF0000"/>
              </a:solidFill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F6A82596-681A-4158-86E3-F57FE8A96A36}"/>
                </a:ext>
              </a:extLst>
            </p:cNvPr>
            <p:cNvSpPr txBox="1"/>
            <p:nvPr/>
          </p:nvSpPr>
          <p:spPr>
            <a:xfrm>
              <a:off x="6418907" y="1526274"/>
              <a:ext cx="380929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>
                  <a:solidFill>
                    <a:schemeClr val="tx1"/>
                  </a:solidFill>
                </a:rPr>
                <a:t>優化介面後</a:t>
              </a:r>
              <a:endParaRPr lang="en-HK" altLang="zh-TW" dirty="0">
                <a:solidFill>
                  <a:schemeClr val="tx1"/>
                </a:solidFill>
              </a:endParaRPr>
            </a:p>
            <a:p>
              <a:r>
                <a:rPr lang="zh-TW" altLang="en-US" dirty="0"/>
                <a:t>按鈕放置在選項的上方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0600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5E07CE-47BC-459E-8CE2-DED0BF2CE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報告管理 </a:t>
            </a:r>
            <a:r>
              <a:rPr lang="en-US" altLang="zh-TW" dirty="0"/>
              <a:t>-&gt; </a:t>
            </a:r>
            <a:r>
              <a:rPr lang="zh-TW" altLang="en-US" dirty="0"/>
              <a:t>編修範本</a:t>
            </a:r>
            <a:endParaRPr lang="zh-HK" altLang="en-US" dirty="0"/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04B13B52-4E94-4823-816B-52C01AF458AA}"/>
              </a:ext>
            </a:extLst>
          </p:cNvPr>
          <p:cNvGrpSpPr/>
          <p:nvPr/>
        </p:nvGrpSpPr>
        <p:grpSpPr>
          <a:xfrm>
            <a:off x="114219" y="1471892"/>
            <a:ext cx="5981781" cy="3559674"/>
            <a:chOff x="114219" y="1471892"/>
            <a:chExt cx="5981781" cy="3559674"/>
          </a:xfrm>
        </p:grpSpPr>
        <p:grpSp>
          <p:nvGrpSpPr>
            <p:cNvPr id="11" name="群組 10">
              <a:extLst>
                <a:ext uri="{FF2B5EF4-FFF2-40B4-BE49-F238E27FC236}">
                  <a16:creationId xmlns:a16="http://schemas.microsoft.com/office/drawing/2014/main" id="{BD7533AE-8FEB-4B45-BB53-EC0A3D3FD16C}"/>
                </a:ext>
              </a:extLst>
            </p:cNvPr>
            <p:cNvGrpSpPr/>
            <p:nvPr/>
          </p:nvGrpSpPr>
          <p:grpSpPr>
            <a:xfrm>
              <a:off x="175033" y="1954042"/>
              <a:ext cx="5920967" cy="3077524"/>
              <a:chOff x="569343" y="1754133"/>
              <a:chExt cx="7632006" cy="3259137"/>
            </a:xfrm>
          </p:grpSpPr>
          <p:pic>
            <p:nvPicPr>
              <p:cNvPr id="5" name="圖片 4">
                <a:extLst>
                  <a:ext uri="{FF2B5EF4-FFF2-40B4-BE49-F238E27FC236}">
                    <a16:creationId xmlns:a16="http://schemas.microsoft.com/office/drawing/2014/main" id="{7DDF5FA7-79BB-4861-8360-4AA1A67578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9343" y="1754133"/>
                <a:ext cx="7632006" cy="3259137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</p:pic>
          <p:sp>
            <p:nvSpPr>
              <p:cNvPr id="7" name="矩形 6">
                <a:extLst>
                  <a:ext uri="{FF2B5EF4-FFF2-40B4-BE49-F238E27FC236}">
                    <a16:creationId xmlns:a16="http://schemas.microsoft.com/office/drawing/2014/main" id="{718D8B18-987A-467D-B6AD-F7363ECE4810}"/>
                  </a:ext>
                </a:extLst>
              </p:cNvPr>
              <p:cNvSpPr/>
              <p:nvPr/>
            </p:nvSpPr>
            <p:spPr bwMode="auto">
              <a:xfrm>
                <a:off x="1530036" y="4258353"/>
                <a:ext cx="891686" cy="398150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itchFamily="2" charset="2"/>
                  <a:buNone/>
                  <a:tabLst/>
                </a:pPr>
                <a:endParaRPr kumimoji="0" lang="zh-HK" altLang="en-US" sz="20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rebuchet MS" pitchFamily="34" charset="0"/>
                  <a:ea typeface="新細明體" pitchFamily="18" charset="-120"/>
                </a:endParaRPr>
              </a:p>
            </p:txBody>
          </p:sp>
        </p:grp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5DE66231-851D-47BF-A967-3B2F72F7F3A0}"/>
                </a:ext>
              </a:extLst>
            </p:cNvPr>
            <p:cNvSpPr txBox="1"/>
            <p:nvPr/>
          </p:nvSpPr>
          <p:spPr>
            <a:xfrm>
              <a:off x="114219" y="1471892"/>
              <a:ext cx="230402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W</a:t>
              </a:r>
              <a:r>
                <a:rPr lang="en-HK" dirty="0" err="1">
                  <a:solidFill>
                    <a:schemeClr val="tx1"/>
                  </a:solidFill>
                </a:rPr>
                <a:t>ebSAMS</a:t>
              </a:r>
              <a:r>
                <a:rPr lang="zh-TW" altLang="en-US" dirty="0">
                  <a:solidFill>
                    <a:schemeClr val="tx1"/>
                  </a:solidFill>
                </a:rPr>
                <a:t> </a:t>
              </a:r>
              <a:r>
                <a:rPr lang="en-US" altLang="zh-TW" dirty="0">
                  <a:solidFill>
                    <a:schemeClr val="tx1"/>
                  </a:solidFill>
                </a:rPr>
                <a:t>3.1</a:t>
              </a:r>
              <a:r>
                <a:rPr lang="zh-TW" altLang="en-US" dirty="0">
                  <a:solidFill>
                    <a:schemeClr val="tx1"/>
                  </a:solidFill>
                </a:rPr>
                <a:t>版本</a:t>
              </a:r>
              <a:endParaRPr lang="en-HK" altLang="zh-TW" dirty="0">
                <a:solidFill>
                  <a:schemeClr val="tx1"/>
                </a:solidFill>
              </a:endParaRPr>
            </a:p>
            <a:p>
              <a:endParaRPr lang="en-US" dirty="0"/>
            </a:p>
          </p:txBody>
        </p:sp>
      </p:grpSp>
      <p:grpSp>
        <p:nvGrpSpPr>
          <p:cNvPr id="4" name="群組 3">
            <a:extLst>
              <a:ext uri="{FF2B5EF4-FFF2-40B4-BE49-F238E27FC236}">
                <a16:creationId xmlns:a16="http://schemas.microsoft.com/office/drawing/2014/main" id="{965E70F6-C6B6-48D7-BDD8-A953A2467E93}"/>
              </a:ext>
            </a:extLst>
          </p:cNvPr>
          <p:cNvGrpSpPr/>
          <p:nvPr/>
        </p:nvGrpSpPr>
        <p:grpSpPr>
          <a:xfrm>
            <a:off x="4173647" y="3214308"/>
            <a:ext cx="7313207" cy="3315163"/>
            <a:chOff x="3988049" y="3509730"/>
            <a:chExt cx="7763958" cy="3315163"/>
          </a:xfrm>
        </p:grpSpPr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F7A3A3FA-E02C-4AE0-BADB-C7B79A0F19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988049" y="3509730"/>
              <a:ext cx="7763958" cy="3315163"/>
            </a:xfrm>
            <a:prstGeom prst="rect">
              <a:avLst/>
            </a:prstGeom>
          </p:spPr>
        </p:pic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8C268922-29CB-4B13-9834-098649D58DB1}"/>
                </a:ext>
              </a:extLst>
            </p:cNvPr>
            <p:cNvSpPr/>
            <p:nvPr/>
          </p:nvSpPr>
          <p:spPr bwMode="auto">
            <a:xfrm>
              <a:off x="4910751" y="4660668"/>
              <a:ext cx="874645" cy="376469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zh-HK" alt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</p:grp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A725DAA4-6780-44F2-8B27-38C05AE29576}"/>
              </a:ext>
            </a:extLst>
          </p:cNvPr>
          <p:cNvGrpSpPr/>
          <p:nvPr/>
        </p:nvGrpSpPr>
        <p:grpSpPr>
          <a:xfrm>
            <a:off x="6953060" y="1471892"/>
            <a:ext cx="3640504" cy="1459211"/>
            <a:chOff x="6337426" y="1428844"/>
            <a:chExt cx="5043794" cy="1459211"/>
          </a:xfrm>
        </p:grpSpPr>
        <p:sp>
          <p:nvSpPr>
            <p:cNvPr id="13" name="語音泡泡: 矩形 12">
              <a:extLst>
                <a:ext uri="{FF2B5EF4-FFF2-40B4-BE49-F238E27FC236}">
                  <a16:creationId xmlns:a16="http://schemas.microsoft.com/office/drawing/2014/main" id="{7BA9C364-F1D4-409E-80C6-075B4A095AF2}"/>
                </a:ext>
              </a:extLst>
            </p:cNvPr>
            <p:cNvSpPr/>
            <p:nvPr/>
          </p:nvSpPr>
          <p:spPr bwMode="auto">
            <a:xfrm>
              <a:off x="6337426" y="1428844"/>
              <a:ext cx="5043794" cy="1459211"/>
            </a:xfrm>
            <a:prstGeom prst="wedgeRectCallout">
              <a:avLst>
                <a:gd name="adj1" fmla="val -77843"/>
                <a:gd name="adj2" fmla="val 145481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FF0000"/>
              </a:solidFill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8BABE068-6267-4E06-916A-8A9D4439929B}"/>
                </a:ext>
              </a:extLst>
            </p:cNvPr>
            <p:cNvSpPr txBox="1"/>
            <p:nvPr/>
          </p:nvSpPr>
          <p:spPr>
            <a:xfrm>
              <a:off x="6418907" y="1526274"/>
              <a:ext cx="423571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>
                  <a:solidFill>
                    <a:schemeClr val="tx1"/>
                  </a:solidFill>
                </a:rPr>
                <a:t>優化介面後</a:t>
              </a:r>
              <a:endParaRPr lang="en-HK" altLang="zh-TW" dirty="0">
                <a:solidFill>
                  <a:schemeClr val="tx1"/>
                </a:solidFill>
              </a:endParaRPr>
            </a:p>
            <a:p>
              <a:r>
                <a:rPr lang="en-US" altLang="zh-TW" dirty="0"/>
                <a:t>[</a:t>
              </a:r>
              <a:r>
                <a:rPr lang="zh-TW" altLang="en-US" dirty="0"/>
                <a:t>重設</a:t>
              </a:r>
              <a:r>
                <a:rPr lang="en-US" altLang="zh-TW" dirty="0"/>
                <a:t>] </a:t>
              </a:r>
              <a:r>
                <a:rPr lang="zh-TW" altLang="en-US" dirty="0"/>
                <a:t>按鈕更改為 </a:t>
              </a:r>
              <a:r>
                <a:rPr lang="en-US" altLang="zh-TW" dirty="0"/>
                <a:t>[</a:t>
              </a:r>
              <a:r>
                <a:rPr lang="zh-TW" altLang="en-US" dirty="0"/>
                <a:t>清除</a:t>
              </a:r>
              <a:r>
                <a:rPr lang="en-US" altLang="zh-TW" dirty="0"/>
                <a:t>]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56282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群組 5">
            <a:extLst>
              <a:ext uri="{FF2B5EF4-FFF2-40B4-BE49-F238E27FC236}">
                <a16:creationId xmlns:a16="http://schemas.microsoft.com/office/drawing/2014/main" id="{CDF6953F-A805-4DA3-A5EF-4C4C017B63C2}"/>
              </a:ext>
            </a:extLst>
          </p:cNvPr>
          <p:cNvGrpSpPr/>
          <p:nvPr/>
        </p:nvGrpSpPr>
        <p:grpSpPr>
          <a:xfrm>
            <a:off x="220793" y="1952099"/>
            <a:ext cx="6207716" cy="3434009"/>
            <a:chOff x="-314916" y="2275371"/>
            <a:chExt cx="6069520" cy="2953801"/>
          </a:xfrm>
        </p:grpSpPr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0F50A945-E66A-4DEA-A2C0-F89AF0FE04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314916" y="2275371"/>
              <a:ext cx="5996957" cy="2953801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</p:pic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95F760D1-19CE-4D93-A53D-8269D7CA4613}"/>
                </a:ext>
              </a:extLst>
            </p:cNvPr>
            <p:cNvSpPr/>
            <p:nvPr/>
          </p:nvSpPr>
          <p:spPr bwMode="auto">
            <a:xfrm>
              <a:off x="5421395" y="3262156"/>
              <a:ext cx="333209" cy="1967016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zh-HK" alt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id="{737A5449-A805-468E-970D-91F512829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報告管理 </a:t>
            </a:r>
            <a:r>
              <a:rPr lang="en-US" altLang="zh-TW" dirty="0"/>
              <a:t>-&gt; </a:t>
            </a:r>
            <a:r>
              <a:rPr lang="zh-TW" altLang="en-US" dirty="0"/>
              <a:t>編修範本</a:t>
            </a:r>
            <a:endParaRPr lang="zh-HK" altLang="en-US" dirty="0"/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42DFFE1E-9D58-472C-A6AD-0B336512B9C7}"/>
              </a:ext>
            </a:extLst>
          </p:cNvPr>
          <p:cNvGrpSpPr/>
          <p:nvPr/>
        </p:nvGrpSpPr>
        <p:grpSpPr>
          <a:xfrm>
            <a:off x="4257966" y="2425415"/>
            <a:ext cx="7112880" cy="4071498"/>
            <a:chOff x="4442692" y="2433358"/>
            <a:chExt cx="7112880" cy="4071498"/>
          </a:xfrm>
        </p:grpSpPr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F8CA36DC-185E-49C3-8E6C-ADBDBBB69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42692" y="2433358"/>
              <a:ext cx="7112880" cy="407149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92FA9331-5B2F-4978-B986-2C47352DA203}"/>
                </a:ext>
              </a:extLst>
            </p:cNvPr>
            <p:cNvSpPr/>
            <p:nvPr/>
          </p:nvSpPr>
          <p:spPr bwMode="auto">
            <a:xfrm>
              <a:off x="4723764" y="4812145"/>
              <a:ext cx="333208" cy="1692711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zh-HK" alt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</p:grpSp>
      <p:sp>
        <p:nvSpPr>
          <p:cNvPr id="10" name="文字方塊 9">
            <a:extLst>
              <a:ext uri="{FF2B5EF4-FFF2-40B4-BE49-F238E27FC236}">
                <a16:creationId xmlns:a16="http://schemas.microsoft.com/office/drawing/2014/main" id="{817C6067-0589-4F12-9B8B-44C8B0C82BD8}"/>
              </a:ext>
            </a:extLst>
          </p:cNvPr>
          <p:cNvSpPr txBox="1"/>
          <p:nvPr/>
        </p:nvSpPr>
        <p:spPr>
          <a:xfrm>
            <a:off x="114219" y="1471892"/>
            <a:ext cx="23040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</a:t>
            </a:r>
            <a:r>
              <a:rPr lang="en-HK" dirty="0" err="1">
                <a:solidFill>
                  <a:schemeClr val="tx1"/>
                </a:solidFill>
              </a:rPr>
              <a:t>ebSAMS</a:t>
            </a:r>
            <a:r>
              <a:rPr lang="zh-TW" altLang="en-US" dirty="0">
                <a:solidFill>
                  <a:schemeClr val="tx1"/>
                </a:solidFill>
              </a:rPr>
              <a:t> </a:t>
            </a:r>
            <a:r>
              <a:rPr lang="en-US" altLang="zh-TW" dirty="0">
                <a:solidFill>
                  <a:schemeClr val="tx1"/>
                </a:solidFill>
              </a:rPr>
              <a:t>3.1</a:t>
            </a:r>
            <a:r>
              <a:rPr lang="zh-TW" altLang="en-US" dirty="0">
                <a:solidFill>
                  <a:schemeClr val="tx1"/>
                </a:solidFill>
              </a:rPr>
              <a:t>版本</a:t>
            </a:r>
            <a:endParaRPr lang="en-HK" altLang="zh-TW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B581ACF6-EAF4-47FE-9005-070AD43E7ED2}"/>
              </a:ext>
            </a:extLst>
          </p:cNvPr>
          <p:cNvGrpSpPr/>
          <p:nvPr/>
        </p:nvGrpSpPr>
        <p:grpSpPr>
          <a:xfrm>
            <a:off x="6455420" y="1296402"/>
            <a:ext cx="4915425" cy="944932"/>
            <a:chOff x="6455420" y="1296402"/>
            <a:chExt cx="4915425" cy="944932"/>
          </a:xfrm>
        </p:grpSpPr>
        <p:grpSp>
          <p:nvGrpSpPr>
            <p:cNvPr id="11" name="群組 10">
              <a:extLst>
                <a:ext uri="{FF2B5EF4-FFF2-40B4-BE49-F238E27FC236}">
                  <a16:creationId xmlns:a16="http://schemas.microsoft.com/office/drawing/2014/main" id="{0B9B9860-4D95-431E-B2B2-6574C0E260DC}"/>
                </a:ext>
              </a:extLst>
            </p:cNvPr>
            <p:cNvGrpSpPr/>
            <p:nvPr/>
          </p:nvGrpSpPr>
          <p:grpSpPr>
            <a:xfrm>
              <a:off x="6455420" y="1296402"/>
              <a:ext cx="4915425" cy="944932"/>
              <a:chOff x="6337426" y="1428844"/>
              <a:chExt cx="5043794" cy="1459211"/>
            </a:xfrm>
          </p:grpSpPr>
          <p:sp>
            <p:nvSpPr>
              <p:cNvPr id="12" name="語音泡泡: 矩形 11">
                <a:extLst>
                  <a:ext uri="{FF2B5EF4-FFF2-40B4-BE49-F238E27FC236}">
                    <a16:creationId xmlns:a16="http://schemas.microsoft.com/office/drawing/2014/main" id="{F3153896-C65E-4755-82C4-33C15CFE824C}"/>
                  </a:ext>
                </a:extLst>
              </p:cNvPr>
              <p:cNvSpPr/>
              <p:nvPr/>
            </p:nvSpPr>
            <p:spPr bwMode="auto">
              <a:xfrm>
                <a:off x="6337426" y="1428844"/>
                <a:ext cx="5043794" cy="1459211"/>
              </a:xfrm>
              <a:prstGeom prst="wedgeRectCallout">
                <a:avLst>
                  <a:gd name="adj1" fmla="val -81601"/>
                  <a:gd name="adj2" fmla="val 309695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rgbClr val="FF0000"/>
                </a:solidFill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1"/>
                  </a:buClr>
                  <a:buSzPct val="100000"/>
                  <a:buFont typeface="Wingdings" pitchFamily="2" charset="2"/>
                  <a:buNone/>
                  <a:tabLst/>
                </a:pPr>
                <a:endParaRPr kumimoji="0" lang="en-US" sz="20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rebuchet MS" pitchFamily="34" charset="0"/>
                  <a:ea typeface="新細明體" pitchFamily="18" charset="-120"/>
                </a:endParaRPr>
              </a:p>
            </p:txBody>
          </p:sp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D8DA9141-2BB5-436B-9CA7-6BACFBDEEFFF}"/>
                  </a:ext>
                </a:extLst>
              </p:cNvPr>
              <p:cNvSpPr txBox="1"/>
              <p:nvPr/>
            </p:nvSpPr>
            <p:spPr>
              <a:xfrm>
                <a:off x="6418907" y="1526274"/>
                <a:ext cx="3637128" cy="11882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dirty="0">
                    <a:solidFill>
                      <a:schemeClr val="tx1"/>
                    </a:solidFill>
                  </a:rPr>
                  <a:t>優化介面後</a:t>
                </a:r>
                <a:endParaRPr lang="en-HK" altLang="zh-TW" dirty="0">
                  <a:solidFill>
                    <a:schemeClr val="tx1"/>
                  </a:solidFill>
                </a:endParaRPr>
              </a:p>
              <a:p>
                <a:r>
                  <a:rPr lang="zh-TW" altLang="en-US" dirty="0"/>
                  <a:t>下載檔案的圖示       移到左邊</a:t>
                </a:r>
                <a:endParaRPr lang="en-US" dirty="0"/>
              </a:p>
            </p:txBody>
          </p:sp>
        </p:grpSp>
        <p:pic>
          <p:nvPicPr>
            <p:cNvPr id="14" name="圖片 13">
              <a:extLst>
                <a:ext uri="{FF2B5EF4-FFF2-40B4-BE49-F238E27FC236}">
                  <a16:creationId xmlns:a16="http://schemas.microsoft.com/office/drawing/2014/main" id="{EAB9CB54-E6F2-49FF-B1A5-D08FBBC7E2B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491094" y="1730000"/>
              <a:ext cx="371475" cy="3905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77866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CBF037-7988-4ABA-B92D-CF8B3D584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報告管理 </a:t>
            </a:r>
            <a:r>
              <a:rPr lang="en-US" altLang="zh-TW" dirty="0"/>
              <a:t>-&gt; </a:t>
            </a:r>
            <a:r>
              <a:rPr lang="zh-TW" altLang="en-US" dirty="0"/>
              <a:t>編修範本</a:t>
            </a:r>
            <a:endParaRPr lang="zh-HK" altLang="en-US" dirty="0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D51A9B65-E424-47F5-9B1D-A02032DE2224}"/>
              </a:ext>
            </a:extLst>
          </p:cNvPr>
          <p:cNvGrpSpPr/>
          <p:nvPr/>
        </p:nvGrpSpPr>
        <p:grpSpPr>
          <a:xfrm>
            <a:off x="120398" y="1906981"/>
            <a:ext cx="5517676" cy="4618186"/>
            <a:chOff x="120398" y="1906981"/>
            <a:chExt cx="5517676" cy="4618186"/>
          </a:xfrm>
        </p:grpSpPr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2C453C29-9C20-47C2-947D-3AD4D209086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0398" y="1906981"/>
              <a:ext cx="5517676" cy="461818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FE9D7F7A-8927-4565-AE69-BB9327CA6FCD}"/>
                </a:ext>
              </a:extLst>
            </p:cNvPr>
            <p:cNvSpPr/>
            <p:nvPr/>
          </p:nvSpPr>
          <p:spPr bwMode="auto">
            <a:xfrm>
              <a:off x="183718" y="6201498"/>
              <a:ext cx="453591" cy="227012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zh-HK" alt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</p:grpSp>
      <p:grpSp>
        <p:nvGrpSpPr>
          <p:cNvPr id="10" name="群組 9">
            <a:extLst>
              <a:ext uri="{FF2B5EF4-FFF2-40B4-BE49-F238E27FC236}">
                <a16:creationId xmlns:a16="http://schemas.microsoft.com/office/drawing/2014/main" id="{EE981915-0AA3-4DD3-B5AD-7DEEA6780F3D}"/>
              </a:ext>
            </a:extLst>
          </p:cNvPr>
          <p:cNvGrpSpPr/>
          <p:nvPr/>
        </p:nvGrpSpPr>
        <p:grpSpPr>
          <a:xfrm>
            <a:off x="6776785" y="1331361"/>
            <a:ext cx="4607560" cy="5272639"/>
            <a:chOff x="5834676" y="1252528"/>
            <a:chExt cx="4607560" cy="5272639"/>
          </a:xfrm>
        </p:grpSpPr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03E6AE4B-B441-438D-83DB-4176425FEBF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34676" y="1252528"/>
              <a:ext cx="4607560" cy="527263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654DCFC5-ED04-4AE4-BD69-B8FF2A0C6DCF}"/>
                </a:ext>
              </a:extLst>
            </p:cNvPr>
            <p:cNvSpPr/>
            <p:nvPr/>
          </p:nvSpPr>
          <p:spPr bwMode="auto">
            <a:xfrm>
              <a:off x="5915717" y="3526560"/>
              <a:ext cx="577215" cy="267969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zh-HK" alt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</p:grpSp>
      <p:sp>
        <p:nvSpPr>
          <p:cNvPr id="9" name="文字方塊 8">
            <a:extLst>
              <a:ext uri="{FF2B5EF4-FFF2-40B4-BE49-F238E27FC236}">
                <a16:creationId xmlns:a16="http://schemas.microsoft.com/office/drawing/2014/main" id="{6050BF0F-BADE-4930-A872-1B01B83A3AEA}"/>
              </a:ext>
            </a:extLst>
          </p:cNvPr>
          <p:cNvSpPr txBox="1"/>
          <p:nvPr/>
        </p:nvSpPr>
        <p:spPr>
          <a:xfrm>
            <a:off x="114219" y="1471892"/>
            <a:ext cx="23040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</a:t>
            </a:r>
            <a:r>
              <a:rPr lang="en-HK" dirty="0" err="1">
                <a:solidFill>
                  <a:schemeClr val="tx1"/>
                </a:solidFill>
              </a:rPr>
              <a:t>ebSAMS</a:t>
            </a:r>
            <a:r>
              <a:rPr lang="zh-TW" altLang="en-US" dirty="0">
                <a:solidFill>
                  <a:schemeClr val="tx1"/>
                </a:solidFill>
              </a:rPr>
              <a:t> </a:t>
            </a:r>
            <a:r>
              <a:rPr lang="en-US" altLang="zh-TW" dirty="0">
                <a:solidFill>
                  <a:schemeClr val="tx1"/>
                </a:solidFill>
              </a:rPr>
              <a:t>3.1</a:t>
            </a:r>
            <a:r>
              <a:rPr lang="zh-TW" altLang="en-US" dirty="0">
                <a:solidFill>
                  <a:schemeClr val="tx1"/>
                </a:solidFill>
              </a:rPr>
              <a:t>版本</a:t>
            </a:r>
            <a:endParaRPr lang="en-HK" altLang="zh-TW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23CCCD5E-6399-4F9D-BA73-D48E4DBDA347}"/>
              </a:ext>
            </a:extLst>
          </p:cNvPr>
          <p:cNvGrpSpPr/>
          <p:nvPr/>
        </p:nvGrpSpPr>
        <p:grpSpPr>
          <a:xfrm>
            <a:off x="3027605" y="1177375"/>
            <a:ext cx="3640504" cy="1459211"/>
            <a:chOff x="6337426" y="1428844"/>
            <a:chExt cx="5043794" cy="1459211"/>
          </a:xfrm>
        </p:grpSpPr>
        <p:sp>
          <p:nvSpPr>
            <p:cNvPr id="12" name="語音泡泡: 矩形 11">
              <a:extLst>
                <a:ext uri="{FF2B5EF4-FFF2-40B4-BE49-F238E27FC236}">
                  <a16:creationId xmlns:a16="http://schemas.microsoft.com/office/drawing/2014/main" id="{E794B576-C3EA-488A-B640-CDA3CF6465DA}"/>
                </a:ext>
              </a:extLst>
            </p:cNvPr>
            <p:cNvSpPr/>
            <p:nvPr/>
          </p:nvSpPr>
          <p:spPr bwMode="auto">
            <a:xfrm>
              <a:off x="6337426" y="1428844"/>
              <a:ext cx="5043794" cy="1459211"/>
            </a:xfrm>
            <a:prstGeom prst="wedgeRectCallout">
              <a:avLst>
                <a:gd name="adj1" fmla="val 53833"/>
                <a:gd name="adj2" fmla="val 113833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FF0000"/>
              </a:solidFill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FF08656F-9953-4531-BEE2-CDD686AE0A21}"/>
                </a:ext>
              </a:extLst>
            </p:cNvPr>
            <p:cNvSpPr txBox="1"/>
            <p:nvPr/>
          </p:nvSpPr>
          <p:spPr>
            <a:xfrm>
              <a:off x="6418907" y="1526274"/>
              <a:ext cx="3489487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>
                  <a:solidFill>
                    <a:schemeClr val="tx1"/>
                  </a:solidFill>
                </a:rPr>
                <a:t>優化介面後</a:t>
              </a:r>
              <a:endParaRPr lang="en-HK" altLang="zh-TW" dirty="0">
                <a:solidFill>
                  <a:schemeClr val="tx1"/>
                </a:solidFill>
              </a:endParaRPr>
            </a:p>
            <a:p>
              <a:r>
                <a:rPr lang="en-US" altLang="zh-TW" dirty="0"/>
                <a:t>[</a:t>
              </a:r>
              <a:r>
                <a:rPr lang="zh-TW" altLang="en-US" dirty="0"/>
                <a:t>刪除</a:t>
              </a:r>
              <a:r>
                <a:rPr lang="en-US" altLang="zh-TW" dirty="0"/>
                <a:t>] </a:t>
              </a:r>
              <a:r>
                <a:rPr lang="zh-TW" altLang="en-US" dirty="0"/>
                <a:t>按鈕移到上方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4255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群組 8">
            <a:extLst>
              <a:ext uri="{FF2B5EF4-FFF2-40B4-BE49-F238E27FC236}">
                <a16:creationId xmlns:a16="http://schemas.microsoft.com/office/drawing/2014/main" id="{A46025DB-DE02-4AC8-8A48-E72D39A71AD8}"/>
              </a:ext>
            </a:extLst>
          </p:cNvPr>
          <p:cNvGrpSpPr/>
          <p:nvPr/>
        </p:nvGrpSpPr>
        <p:grpSpPr>
          <a:xfrm>
            <a:off x="202827" y="1856612"/>
            <a:ext cx="6154009" cy="4563112"/>
            <a:chOff x="202827" y="1856612"/>
            <a:chExt cx="6154009" cy="4563112"/>
          </a:xfrm>
        </p:grpSpPr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CDBFA4DA-0D17-4A0D-88D2-9A879A3E9D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2827" y="1856612"/>
              <a:ext cx="6154009" cy="456311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E0D5188C-DA7A-4ACF-9E21-5B3818279981}"/>
                </a:ext>
              </a:extLst>
            </p:cNvPr>
            <p:cNvSpPr/>
            <p:nvPr/>
          </p:nvSpPr>
          <p:spPr bwMode="auto">
            <a:xfrm>
              <a:off x="202827" y="5584248"/>
              <a:ext cx="1746046" cy="447675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zh-HK" alt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id="{03F020F3-C7E1-428B-A71B-2ABE1FED9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報告管理 </a:t>
            </a:r>
            <a:r>
              <a:rPr lang="en-US" altLang="zh-TW" dirty="0"/>
              <a:t>-&gt; </a:t>
            </a:r>
            <a:r>
              <a:rPr lang="zh-TW" altLang="en-US" dirty="0"/>
              <a:t>上載範本</a:t>
            </a:r>
            <a:endParaRPr lang="zh-HK" altLang="en-US" dirty="0"/>
          </a:p>
        </p:txBody>
      </p:sp>
      <p:grpSp>
        <p:nvGrpSpPr>
          <p:cNvPr id="10" name="群組 9">
            <a:extLst>
              <a:ext uri="{FF2B5EF4-FFF2-40B4-BE49-F238E27FC236}">
                <a16:creationId xmlns:a16="http://schemas.microsoft.com/office/drawing/2014/main" id="{49445A78-E890-4C8D-B1F5-131874954A5A}"/>
              </a:ext>
            </a:extLst>
          </p:cNvPr>
          <p:cNvGrpSpPr/>
          <p:nvPr/>
        </p:nvGrpSpPr>
        <p:grpSpPr>
          <a:xfrm>
            <a:off x="4791999" y="1856612"/>
            <a:ext cx="6674597" cy="4672218"/>
            <a:chOff x="4477963" y="1681249"/>
            <a:chExt cx="6674597" cy="4672218"/>
          </a:xfrm>
        </p:grpSpPr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A3F58E56-A3B3-4263-9FF6-8F7285F281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77963" y="1681249"/>
              <a:ext cx="6674597" cy="467221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6A4036A6-5D49-4DFA-9A81-A76FF99B55EE}"/>
                </a:ext>
              </a:extLst>
            </p:cNvPr>
            <p:cNvSpPr/>
            <p:nvPr/>
          </p:nvSpPr>
          <p:spPr bwMode="auto">
            <a:xfrm>
              <a:off x="4477963" y="2754197"/>
              <a:ext cx="1809121" cy="502920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zh-HK" alt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</p:grpSp>
      <p:sp>
        <p:nvSpPr>
          <p:cNvPr id="8" name="文字方塊 7">
            <a:extLst>
              <a:ext uri="{FF2B5EF4-FFF2-40B4-BE49-F238E27FC236}">
                <a16:creationId xmlns:a16="http://schemas.microsoft.com/office/drawing/2014/main" id="{BEDD3356-EBAC-4C82-BA1B-A103B0C3E975}"/>
              </a:ext>
            </a:extLst>
          </p:cNvPr>
          <p:cNvSpPr txBox="1"/>
          <p:nvPr/>
        </p:nvSpPr>
        <p:spPr>
          <a:xfrm>
            <a:off x="114219" y="1471892"/>
            <a:ext cx="23040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</a:t>
            </a:r>
            <a:r>
              <a:rPr lang="en-HK" dirty="0" err="1">
                <a:solidFill>
                  <a:schemeClr val="tx1"/>
                </a:solidFill>
              </a:rPr>
              <a:t>ebSAMS</a:t>
            </a:r>
            <a:r>
              <a:rPr lang="zh-TW" altLang="en-US" dirty="0">
                <a:solidFill>
                  <a:schemeClr val="tx1"/>
                </a:solidFill>
              </a:rPr>
              <a:t> </a:t>
            </a:r>
            <a:r>
              <a:rPr lang="en-US" altLang="zh-TW" dirty="0">
                <a:solidFill>
                  <a:schemeClr val="tx1"/>
                </a:solidFill>
              </a:rPr>
              <a:t>3.1</a:t>
            </a:r>
            <a:r>
              <a:rPr lang="zh-TW" altLang="en-US" dirty="0">
                <a:solidFill>
                  <a:schemeClr val="tx1"/>
                </a:solidFill>
              </a:rPr>
              <a:t>版本</a:t>
            </a:r>
            <a:endParaRPr lang="en-HK" altLang="zh-TW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4598DCF0-CE4E-4144-BF2C-285F03C9C9EF}"/>
              </a:ext>
            </a:extLst>
          </p:cNvPr>
          <p:cNvGrpSpPr/>
          <p:nvPr/>
        </p:nvGrpSpPr>
        <p:grpSpPr>
          <a:xfrm>
            <a:off x="7564030" y="1127006"/>
            <a:ext cx="3771534" cy="1459211"/>
            <a:chOff x="6065039" y="1428844"/>
            <a:chExt cx="5225334" cy="1459211"/>
          </a:xfrm>
        </p:grpSpPr>
        <p:sp>
          <p:nvSpPr>
            <p:cNvPr id="12" name="語音泡泡: 矩形 11">
              <a:extLst>
                <a:ext uri="{FF2B5EF4-FFF2-40B4-BE49-F238E27FC236}">
                  <a16:creationId xmlns:a16="http://schemas.microsoft.com/office/drawing/2014/main" id="{A8E27D2A-8826-4BCE-9043-B180039B0784}"/>
                </a:ext>
              </a:extLst>
            </p:cNvPr>
            <p:cNvSpPr/>
            <p:nvPr/>
          </p:nvSpPr>
          <p:spPr bwMode="auto">
            <a:xfrm>
              <a:off x="6065039" y="1428844"/>
              <a:ext cx="5225334" cy="1459211"/>
            </a:xfrm>
            <a:prstGeom prst="wedgeRectCallout">
              <a:avLst>
                <a:gd name="adj1" fmla="val -73183"/>
                <a:gd name="adj2" fmla="val 87881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FF0000"/>
              </a:solidFill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5B328220-BAA7-4EFD-A113-91D713C30DF2}"/>
                </a:ext>
              </a:extLst>
            </p:cNvPr>
            <p:cNvSpPr txBox="1"/>
            <p:nvPr/>
          </p:nvSpPr>
          <p:spPr>
            <a:xfrm>
              <a:off x="6237366" y="1526274"/>
              <a:ext cx="5053007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>
                  <a:solidFill>
                    <a:schemeClr val="tx1"/>
                  </a:solidFill>
                </a:rPr>
                <a:t>優化介面後</a:t>
              </a:r>
              <a:endParaRPr lang="en-HK" altLang="zh-TW" dirty="0">
                <a:solidFill>
                  <a:schemeClr val="tx1"/>
                </a:solidFill>
              </a:endParaRPr>
            </a:p>
            <a:p>
              <a:r>
                <a:rPr lang="en-US" altLang="zh-TW" dirty="0"/>
                <a:t>[</a:t>
              </a:r>
              <a:r>
                <a:rPr lang="zh-TW" altLang="en-US" dirty="0"/>
                <a:t>重設</a:t>
              </a:r>
              <a:r>
                <a:rPr lang="en-US" altLang="zh-TW" dirty="0"/>
                <a:t>] </a:t>
              </a:r>
              <a:r>
                <a:rPr lang="zh-TW" altLang="en-US" dirty="0"/>
                <a:t>和</a:t>
              </a:r>
              <a:r>
                <a:rPr lang="en-US" altLang="zh-TW" dirty="0"/>
                <a:t> [</a:t>
              </a:r>
              <a:r>
                <a:rPr lang="zh-TW" altLang="en-US" dirty="0"/>
                <a:t>儲存</a:t>
              </a:r>
              <a:r>
                <a:rPr lang="en-US" altLang="zh-TW" dirty="0"/>
                <a:t>] </a:t>
              </a:r>
              <a:r>
                <a:rPr lang="zh-TW" altLang="en-US" dirty="0"/>
                <a:t>按鈕移到上方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9988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F020F3-C7E1-428B-A71B-2ABE1FED9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報告管理 </a:t>
            </a:r>
            <a:r>
              <a:rPr lang="en-US" altLang="zh-TW" dirty="0"/>
              <a:t>-&gt; </a:t>
            </a:r>
            <a:r>
              <a:rPr lang="zh-TW" altLang="en-US" dirty="0"/>
              <a:t>上載範本</a:t>
            </a:r>
            <a:endParaRPr lang="zh-HK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CDBFA4DA-0D17-4A0D-88D2-9A879A3E9D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215" y="1909845"/>
            <a:ext cx="4776555" cy="3541749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6" name="群組 5">
            <a:extLst>
              <a:ext uri="{FF2B5EF4-FFF2-40B4-BE49-F238E27FC236}">
                <a16:creationId xmlns:a16="http://schemas.microsoft.com/office/drawing/2014/main" id="{FC46298F-2FB5-41FF-B26C-4022E6A65D2A}"/>
              </a:ext>
            </a:extLst>
          </p:cNvPr>
          <p:cNvGrpSpPr/>
          <p:nvPr/>
        </p:nvGrpSpPr>
        <p:grpSpPr>
          <a:xfrm>
            <a:off x="4622693" y="1856612"/>
            <a:ext cx="6765743" cy="4648804"/>
            <a:chOff x="6096000" y="2283460"/>
            <a:chExt cx="5972633" cy="4180843"/>
          </a:xfrm>
        </p:grpSpPr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A3F58E56-A3B3-4263-9FF6-8F7285F281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096000" y="2283460"/>
              <a:ext cx="5972633" cy="418084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54AD5B58-138D-498F-9610-190535DC17C8}"/>
                </a:ext>
              </a:extLst>
            </p:cNvPr>
            <p:cNvSpPr/>
            <p:nvPr/>
          </p:nvSpPr>
          <p:spPr bwMode="auto">
            <a:xfrm>
              <a:off x="6096001" y="5013641"/>
              <a:ext cx="1296260" cy="502920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zh-HK" alt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</p:grpSp>
      <p:sp>
        <p:nvSpPr>
          <p:cNvPr id="7" name="文字方塊 6">
            <a:extLst>
              <a:ext uri="{FF2B5EF4-FFF2-40B4-BE49-F238E27FC236}">
                <a16:creationId xmlns:a16="http://schemas.microsoft.com/office/drawing/2014/main" id="{92874354-F5CE-49C2-B1CD-E51184E18F16}"/>
              </a:ext>
            </a:extLst>
          </p:cNvPr>
          <p:cNvSpPr txBox="1"/>
          <p:nvPr/>
        </p:nvSpPr>
        <p:spPr>
          <a:xfrm>
            <a:off x="114219" y="1471892"/>
            <a:ext cx="23040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</a:t>
            </a:r>
            <a:r>
              <a:rPr lang="en-HK" dirty="0" err="1">
                <a:solidFill>
                  <a:schemeClr val="tx1"/>
                </a:solidFill>
              </a:rPr>
              <a:t>ebSAMS</a:t>
            </a:r>
            <a:r>
              <a:rPr lang="zh-TW" altLang="en-US" dirty="0">
                <a:solidFill>
                  <a:schemeClr val="tx1"/>
                </a:solidFill>
              </a:rPr>
              <a:t> </a:t>
            </a:r>
            <a:r>
              <a:rPr lang="en-US" altLang="zh-TW" dirty="0">
                <a:solidFill>
                  <a:schemeClr val="tx1"/>
                </a:solidFill>
              </a:rPr>
              <a:t>3.1</a:t>
            </a:r>
            <a:r>
              <a:rPr lang="zh-TW" altLang="en-US" dirty="0">
                <a:solidFill>
                  <a:schemeClr val="tx1"/>
                </a:solidFill>
              </a:rPr>
              <a:t>版本</a:t>
            </a:r>
            <a:endParaRPr lang="en-HK" altLang="zh-TW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id="{49E1469E-570B-47E6-9212-52059E202477}"/>
              </a:ext>
            </a:extLst>
          </p:cNvPr>
          <p:cNvGrpSpPr/>
          <p:nvPr/>
        </p:nvGrpSpPr>
        <p:grpSpPr>
          <a:xfrm>
            <a:off x="8127448" y="1376388"/>
            <a:ext cx="3611970" cy="1459211"/>
            <a:chOff x="6612880" y="1641280"/>
            <a:chExt cx="5225334" cy="1459211"/>
          </a:xfrm>
        </p:grpSpPr>
        <p:sp>
          <p:nvSpPr>
            <p:cNvPr id="10" name="語音泡泡: 矩形 9">
              <a:extLst>
                <a:ext uri="{FF2B5EF4-FFF2-40B4-BE49-F238E27FC236}">
                  <a16:creationId xmlns:a16="http://schemas.microsoft.com/office/drawing/2014/main" id="{86126B7D-431A-41BC-B4DE-ADE222FD6167}"/>
                </a:ext>
              </a:extLst>
            </p:cNvPr>
            <p:cNvSpPr/>
            <p:nvPr/>
          </p:nvSpPr>
          <p:spPr bwMode="auto">
            <a:xfrm>
              <a:off x="6612880" y="1641280"/>
              <a:ext cx="5225334" cy="1459211"/>
            </a:xfrm>
            <a:prstGeom prst="wedgeRectCallout">
              <a:avLst>
                <a:gd name="adj1" fmla="val -106682"/>
                <a:gd name="adj2" fmla="val 188523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FF0000"/>
              </a:solidFill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11CF5A9B-5D95-457F-AD72-DDCC2246A463}"/>
                </a:ext>
              </a:extLst>
            </p:cNvPr>
            <p:cNvSpPr txBox="1"/>
            <p:nvPr/>
          </p:nvSpPr>
          <p:spPr>
            <a:xfrm>
              <a:off x="6785897" y="1761116"/>
              <a:ext cx="487929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solidFill>
                    <a:schemeClr val="tx1"/>
                  </a:solidFill>
                </a:rPr>
                <a:t>優化介面後</a:t>
              </a:r>
              <a:endParaRPr lang="en-HK" altLang="zh-TW" dirty="0">
                <a:solidFill>
                  <a:schemeClr val="tx1"/>
                </a:solidFill>
              </a:endParaRPr>
            </a:p>
            <a:p>
              <a:r>
                <a:rPr lang="zh-TW" altLang="en-US" dirty="0"/>
                <a:t>於樣本報告，新增文件檔案</a:t>
              </a:r>
              <a:r>
                <a:rPr lang="en-US" altLang="zh-TW" dirty="0"/>
                <a:t/>
              </a:r>
              <a:br>
                <a:rPr lang="en-US" altLang="zh-TW" dirty="0"/>
              </a:br>
              <a:r>
                <a:rPr lang="zh-TW" altLang="en-US" dirty="0"/>
                <a:t>格式提示，指明檔案格式。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312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DE0B42F-CEBB-4826-AC33-18250628E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583" y="1341439"/>
            <a:ext cx="10975818" cy="4740275"/>
          </a:xfrm>
        </p:spPr>
        <p:txBody>
          <a:bodyPr/>
          <a:lstStyle/>
          <a:p>
            <a:endParaRPr lang="en-US" altLang="zh-HK" dirty="0"/>
          </a:p>
          <a:p>
            <a:endParaRPr lang="en-US" altLang="zh-HK" dirty="0"/>
          </a:p>
          <a:p>
            <a:endParaRPr lang="en-US" altLang="zh-HK" dirty="0"/>
          </a:p>
          <a:p>
            <a:pPr marL="0" indent="0" algn="ctr">
              <a:buNone/>
            </a:pPr>
            <a:endParaRPr lang="en-US" altLang="zh-TW" sz="4000" dirty="0"/>
          </a:p>
          <a:p>
            <a:pPr marL="0" indent="0" algn="ctr">
              <a:buNone/>
            </a:pPr>
            <a:r>
              <a:rPr lang="zh-TW" altLang="en-US" sz="4000" dirty="0"/>
              <a:t>完</a:t>
            </a:r>
            <a:endParaRPr lang="zh-HK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680261337"/>
      </p:ext>
    </p:extLst>
  </p:cSld>
  <p:clrMapOvr>
    <a:masterClrMapping/>
  </p:clrMapOvr>
</p:sld>
</file>

<file path=ppt/theme/theme1.xml><?xml version="1.0" encoding="utf-8"?>
<a:theme xmlns:a="http://schemas.openxmlformats.org/drawingml/2006/main" name="SIM">
  <a:themeElements>
    <a:clrScheme name="CodeManagement_2006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odeManagement_2006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>
          <a:solidFill>
            <a:srgbClr val="FF0000"/>
          </a:solidFill>
        </a:ln>
        <a:effectLst/>
        <a:ex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itchFamily="2" charset="2"/>
          <a:buNone/>
          <a:tabLst/>
          <a:defRPr kumimoji="0" sz="20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rebuchet MS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itchFamily="2" charset="2"/>
          <a:buNone/>
          <a:tabLst/>
          <a:defRPr kumimoji="0" lang="zh-TW" altLang="en-US" sz="20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rebuchet MS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CodeManagement_2006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eManagement_2006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eManagement_2006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IM" id="{A0F94E76-8C16-40E5-A3CE-55DB35D6768F}" vid="{7CE7B05B-110B-4092-A8E1-A6B726FA6671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SIM</Template>
  <TotalTime>5474</TotalTime>
  <Words>178</Words>
  <Application>Microsoft Office PowerPoint</Application>
  <PresentationFormat>寬螢幕</PresentationFormat>
  <Paragraphs>42</Paragraphs>
  <Slides>9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新細明體</vt:lpstr>
      <vt:lpstr>Calibri</vt:lpstr>
      <vt:lpstr>Cooper Black</vt:lpstr>
      <vt:lpstr>Tahoma</vt:lpstr>
      <vt:lpstr>Trebuchet MS</vt:lpstr>
      <vt:lpstr>Wingdings</vt:lpstr>
      <vt:lpstr>SIM</vt:lpstr>
      <vt:lpstr>報告管理模組</vt:lpstr>
      <vt:lpstr>PowerPoint 簡報</vt:lpstr>
      <vt:lpstr>報告管理 -&gt; 編修範本</vt:lpstr>
      <vt:lpstr>報告管理 -&gt; 編修範本</vt:lpstr>
      <vt:lpstr>報告管理 -&gt; 編修範本</vt:lpstr>
      <vt:lpstr>報告管理 -&gt; 編修範本</vt:lpstr>
      <vt:lpstr>報告管理 -&gt; 上載範本</vt:lpstr>
      <vt:lpstr>報告管理 -&gt; 上載範本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EDB User</dc:creator>
  <cp:lastModifiedBy>LAW, Yuen-sum Jenny</cp:lastModifiedBy>
  <cp:revision>211</cp:revision>
  <dcterms:created xsi:type="dcterms:W3CDTF">2024-02-09T02:36:06Z</dcterms:created>
  <dcterms:modified xsi:type="dcterms:W3CDTF">2024-06-18T03:54:20Z</dcterms:modified>
</cp:coreProperties>
</file>